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50" d="100"/>
          <a:sy n="50" d="100"/>
        </p:scale>
        <p:origin x="1284" y="6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00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639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311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92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45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904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725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963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276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895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84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C65DD-A675-4179-9A9A-D1B42EDCA593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3C83CC-9211-4255-AD41-B14035889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32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93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7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86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44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16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61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3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900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049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39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25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5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8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57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14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6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86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07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5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07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0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75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64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84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0</Words>
  <Application>Microsoft Office PowerPoint</Application>
  <PresentationFormat>Widescreen</PresentationFormat>
  <Paragraphs>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 LAPTOP BD</dc:creator>
  <cp:lastModifiedBy>BRAND LAPTOP BD</cp:lastModifiedBy>
  <cp:revision>5</cp:revision>
  <dcterms:created xsi:type="dcterms:W3CDTF">2025-02-16T14:28:37Z</dcterms:created>
  <dcterms:modified xsi:type="dcterms:W3CDTF">2025-02-16T19:00:29Z</dcterms:modified>
</cp:coreProperties>
</file>

<file path=docProps/thumbnail.jpeg>
</file>